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2A0B7-8857-47B0-B8AF-1F34BCCD7411}" type="datetimeFigureOut">
              <a:rPr lang="el-GR" smtClean="0"/>
              <a:t>26/10/2010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45237-23E5-47B3-8CB8-58EC3ABAAF4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2A0B7-8857-47B0-B8AF-1F34BCCD7411}" type="datetimeFigureOut">
              <a:rPr lang="el-GR" smtClean="0"/>
              <a:t>26/10/2010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45237-23E5-47B3-8CB8-58EC3ABAAF4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2A0B7-8857-47B0-B8AF-1F34BCCD7411}" type="datetimeFigureOut">
              <a:rPr lang="el-GR" smtClean="0"/>
              <a:t>26/10/2010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45237-23E5-47B3-8CB8-58EC3ABAAF4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2A0B7-8857-47B0-B8AF-1F34BCCD7411}" type="datetimeFigureOut">
              <a:rPr lang="el-GR" smtClean="0"/>
              <a:t>26/10/2010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45237-23E5-47B3-8CB8-58EC3ABAAF4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2A0B7-8857-47B0-B8AF-1F34BCCD7411}" type="datetimeFigureOut">
              <a:rPr lang="el-GR" smtClean="0"/>
              <a:t>26/10/2010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45237-23E5-47B3-8CB8-58EC3ABAAF4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2A0B7-8857-47B0-B8AF-1F34BCCD7411}" type="datetimeFigureOut">
              <a:rPr lang="el-GR" smtClean="0"/>
              <a:t>26/10/2010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45237-23E5-47B3-8CB8-58EC3ABAAF4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2A0B7-8857-47B0-B8AF-1F34BCCD7411}" type="datetimeFigureOut">
              <a:rPr lang="el-GR" smtClean="0"/>
              <a:t>26/10/2010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45237-23E5-47B3-8CB8-58EC3ABAAF4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2A0B7-8857-47B0-B8AF-1F34BCCD7411}" type="datetimeFigureOut">
              <a:rPr lang="el-GR" smtClean="0"/>
              <a:t>26/10/2010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45237-23E5-47B3-8CB8-58EC3ABAAF4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2A0B7-8857-47B0-B8AF-1F34BCCD7411}" type="datetimeFigureOut">
              <a:rPr lang="el-GR" smtClean="0"/>
              <a:t>26/10/2010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45237-23E5-47B3-8CB8-58EC3ABAAF4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2A0B7-8857-47B0-B8AF-1F34BCCD7411}" type="datetimeFigureOut">
              <a:rPr lang="el-GR" smtClean="0"/>
              <a:t>26/10/2010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45237-23E5-47B3-8CB8-58EC3ABAAF4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2A0B7-8857-47B0-B8AF-1F34BCCD7411}" type="datetimeFigureOut">
              <a:rPr lang="el-GR" smtClean="0"/>
              <a:t>26/10/2010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45237-23E5-47B3-8CB8-58EC3ABAAF4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2A0B7-8857-47B0-B8AF-1F34BCCD7411}" type="datetimeFigureOut">
              <a:rPr lang="el-GR" smtClean="0"/>
              <a:t>26/10/2010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D45237-23E5-47B3-8CB8-58EC3ABAAF4B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kindykids.gr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Content Placeholder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algn="ctr" eaLnBrk="1" hangingPunct="1">
              <a:buFont typeface="Wingdings 3" pitchFamily="18" charset="2"/>
              <a:buNone/>
            </a:pPr>
            <a:r>
              <a:rPr lang="el-GR" smtClean="0">
                <a:latin typeface="Myriad Pro" pitchFamily="34" charset="0"/>
              </a:rPr>
              <a:t>Όταν η ζωή στο νηπιαγωγείο γίνεται… παιχνίδι!</a:t>
            </a:r>
            <a:endParaRPr lang="en-AU" smtClean="0">
              <a:latin typeface="Myriad Pro" pitchFamily="34" charset="0"/>
            </a:endParaRPr>
          </a:p>
          <a:p>
            <a:pPr algn="ctr" eaLnBrk="1" hangingPunct="1">
              <a:buFont typeface="Wingdings 3" pitchFamily="18" charset="2"/>
              <a:buNone/>
            </a:pPr>
            <a:endParaRPr lang="en-AU" smtClean="0">
              <a:latin typeface="Myriad Pro" pitchFamily="34" charset="0"/>
            </a:endParaRPr>
          </a:p>
          <a:p>
            <a:pPr algn="ctr" eaLnBrk="1" hangingPunct="1">
              <a:buFont typeface="Wingdings 3" pitchFamily="18" charset="2"/>
              <a:buNone/>
            </a:pPr>
            <a:endParaRPr lang="el-GR" smtClean="0">
              <a:latin typeface="Myriad Pro" pitchFamily="34" charset="0"/>
            </a:endParaRPr>
          </a:p>
          <a:p>
            <a:pPr algn="ctr" eaLnBrk="1" hangingPunct="1">
              <a:buFont typeface="Wingdings 3" pitchFamily="18" charset="2"/>
              <a:buNone/>
            </a:pPr>
            <a:endParaRPr lang="el-GR" smtClean="0">
              <a:latin typeface="Myriad Pro" pitchFamily="34" charset="0"/>
            </a:endParaRPr>
          </a:p>
          <a:p>
            <a:pPr algn="ctr" eaLnBrk="1" hangingPunct="1">
              <a:buFont typeface="Wingdings 3" pitchFamily="18" charset="2"/>
              <a:buNone/>
            </a:pPr>
            <a:r>
              <a:rPr lang="en-AU" smtClean="0">
                <a:latin typeface="Myriad Pro" pitchFamily="34" charset="0"/>
              </a:rPr>
              <a:t>“</a:t>
            </a:r>
            <a:r>
              <a:rPr lang="el-GR" smtClean="0">
                <a:latin typeface="Myriad Pro" pitchFamily="34" charset="0"/>
              </a:rPr>
              <a:t>Το </a:t>
            </a:r>
            <a:r>
              <a:rPr lang="en-AU" smtClean="0">
                <a:latin typeface="Myriad Pro" pitchFamily="34" charset="0"/>
              </a:rPr>
              <a:t>Site </a:t>
            </a:r>
            <a:r>
              <a:rPr lang="el-GR" smtClean="0">
                <a:latin typeface="Myriad Pro" pitchFamily="34" charset="0"/>
              </a:rPr>
              <a:t>για γονείς και νηπιαγωγούς</a:t>
            </a:r>
            <a:r>
              <a:rPr lang="en-AU" smtClean="0">
                <a:latin typeface="Myriad Pro" pitchFamily="34" charset="0"/>
              </a:rPr>
              <a:t>”</a:t>
            </a:r>
            <a:endParaRPr lang="el-GR" smtClean="0">
              <a:latin typeface="Myriad Pro" pitchFamily="34" charset="0"/>
            </a:endParaRPr>
          </a:p>
          <a:p>
            <a:pPr algn="ctr" eaLnBrk="1" hangingPunct="1">
              <a:buFont typeface="Wingdings 3" pitchFamily="18" charset="2"/>
              <a:buNone/>
            </a:pPr>
            <a:endParaRPr lang="el-GR" smtClean="0">
              <a:latin typeface="Myriad Pro" pitchFamily="34" charset="0"/>
            </a:endParaRPr>
          </a:p>
          <a:p>
            <a:pPr algn="ctr" eaLnBrk="1" hangingPunct="1">
              <a:buFont typeface="Wingdings 3" pitchFamily="18" charset="2"/>
              <a:buNone/>
            </a:pPr>
            <a:endParaRPr lang="el-GR" smtClean="0">
              <a:latin typeface="Myriad Pro" pitchFamily="34" charset="0"/>
            </a:endParaRPr>
          </a:p>
          <a:p>
            <a:pPr algn="ctr" eaLnBrk="1" hangingPunct="1">
              <a:buFont typeface="Wingdings 3" pitchFamily="18" charset="2"/>
              <a:buNone/>
            </a:pPr>
            <a:r>
              <a:rPr lang="el-GR" smtClean="0">
                <a:latin typeface="Myriad Pro" pitchFamily="34" charset="0"/>
              </a:rPr>
              <a:t>Το υλικό αυτό αποτελεί πνευματική ιδιοκτησία του </a:t>
            </a:r>
            <a:r>
              <a:rPr lang="en-AU" smtClean="0">
                <a:latin typeface="Myriad Pro" pitchFamily="34" charset="0"/>
              </a:rPr>
              <a:t>KindyKids.gr </a:t>
            </a:r>
            <a:r>
              <a:rPr lang="el-GR" smtClean="0">
                <a:latin typeface="Myriad Pro" pitchFamily="34" charset="0"/>
              </a:rPr>
              <a:t>και διανέμεται δωρεάν.</a:t>
            </a:r>
            <a:endParaRPr lang="en-AU" smtClean="0">
              <a:latin typeface="Myriad Pro" pitchFamily="34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/>
          </p:nvPr>
        </p:nvSpPr>
        <p:spPr>
          <a:xfrm>
            <a:off x="323850" y="260350"/>
            <a:ext cx="8229600" cy="1143000"/>
          </a:xfrm>
        </p:spPr>
        <p:txBody>
          <a:bodyPr/>
          <a:lstStyle/>
          <a:p>
            <a:pPr eaLnBrk="1" hangingPunct="1"/>
            <a:r>
              <a:rPr lang="en-AU" sz="5400" smtClean="0">
                <a:solidFill>
                  <a:srgbClr val="FFFF00"/>
                </a:solidFill>
                <a:latin typeface="Tempus Sans ITC" pitchFamily="82" charset="0"/>
                <a:hlinkClick r:id="rId2"/>
              </a:rPr>
              <a:t>WWW.KINDYKIDS.GR</a:t>
            </a:r>
            <a:endParaRPr lang="en-AU" sz="5400" smtClean="0">
              <a:solidFill>
                <a:srgbClr val="FFFF00"/>
              </a:solidFill>
              <a:latin typeface="Tempus Sans ITC" pitchFamily="82" charset="0"/>
            </a:endParaRPr>
          </a:p>
        </p:txBody>
      </p:sp>
      <p:pic>
        <p:nvPicPr>
          <p:cNvPr id="2052" name="Picture 7" descr="111665-glowing-green-neon-icon-media-music-cleft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492375"/>
            <a:ext cx="1738313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8" descr="111670-glowing-green-neon-icon-media-music-eighth-notes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277084">
            <a:off x="7885113" y="422275"/>
            <a:ext cx="1096962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9" descr="kids-clipart.gif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500958" y="5857892"/>
            <a:ext cx="1381125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10" descr="113611-glowing-purple-neon-icon-media-music-eighth-notes.pn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-1036556">
            <a:off x="7239000" y="2927350"/>
            <a:ext cx="116205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5" name="Straight Arrow Connector 74"/>
          <p:cNvCxnSpPr/>
          <p:nvPr/>
        </p:nvCxnSpPr>
        <p:spPr>
          <a:xfrm rot="5400000">
            <a:off x="2464579" y="4464851"/>
            <a:ext cx="1571636" cy="9286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val 3"/>
          <p:cNvSpPr/>
          <p:nvPr/>
        </p:nvSpPr>
        <p:spPr>
          <a:xfrm>
            <a:off x="3214678" y="2714620"/>
            <a:ext cx="2571768" cy="11430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TextBox 4"/>
          <p:cNvSpPr txBox="1"/>
          <p:nvPr/>
        </p:nvSpPr>
        <p:spPr>
          <a:xfrm>
            <a:off x="3571868" y="3143248"/>
            <a:ext cx="2052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H </a:t>
            </a:r>
            <a:r>
              <a:rPr lang="el-GR" b="1" u="sng" dirty="0" smtClean="0"/>
              <a:t>ΕΛΙΑ ΚΑΙ ΤΟ ΛΑΔΙ</a:t>
            </a:r>
            <a:endParaRPr lang="el-GR" b="1" u="sng" dirty="0"/>
          </a:p>
        </p:txBody>
      </p:sp>
      <p:cxnSp>
        <p:nvCxnSpPr>
          <p:cNvPr id="7" name="Straight Arrow Connector 6"/>
          <p:cNvCxnSpPr/>
          <p:nvPr/>
        </p:nvCxnSpPr>
        <p:spPr>
          <a:xfrm rot="10800000">
            <a:off x="2357422" y="2285992"/>
            <a:ext cx="1000132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16200000" flipV="1">
            <a:off x="2964645" y="2035959"/>
            <a:ext cx="785818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 flipH="1" flipV="1">
            <a:off x="3786182" y="1928802"/>
            <a:ext cx="1143008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5400000" flipH="1" flipV="1">
            <a:off x="5072066" y="2000240"/>
            <a:ext cx="857256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5857884" y="2357430"/>
            <a:ext cx="785818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10800000">
            <a:off x="2071670" y="3357562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5929322" y="3357562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0800000" flipV="1">
            <a:off x="2643174" y="3857628"/>
            <a:ext cx="785818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5400000">
            <a:off x="3428992" y="4286256"/>
            <a:ext cx="714380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5400000">
            <a:off x="4036215" y="4536289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rot="16200000" flipH="1">
            <a:off x="4857752" y="4286256"/>
            <a:ext cx="928694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16200000" flipH="1">
            <a:off x="5607851" y="3821910"/>
            <a:ext cx="714380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31"/>
          <p:cNvSpPr/>
          <p:nvPr/>
        </p:nvSpPr>
        <p:spPr>
          <a:xfrm>
            <a:off x="1428728" y="571480"/>
            <a:ext cx="1857388" cy="8572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3" name="Oval 32"/>
          <p:cNvSpPr/>
          <p:nvPr/>
        </p:nvSpPr>
        <p:spPr>
          <a:xfrm>
            <a:off x="7000892" y="2928934"/>
            <a:ext cx="1857388" cy="8572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4" name="Oval 33"/>
          <p:cNvSpPr/>
          <p:nvPr/>
        </p:nvSpPr>
        <p:spPr>
          <a:xfrm>
            <a:off x="6500826" y="4286256"/>
            <a:ext cx="1857388" cy="8572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5" name="Oval 34"/>
          <p:cNvSpPr/>
          <p:nvPr/>
        </p:nvSpPr>
        <p:spPr>
          <a:xfrm>
            <a:off x="5072066" y="5000636"/>
            <a:ext cx="1857388" cy="8572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6" name="Oval 35"/>
          <p:cNvSpPr/>
          <p:nvPr/>
        </p:nvSpPr>
        <p:spPr>
          <a:xfrm>
            <a:off x="3714744" y="5643578"/>
            <a:ext cx="1857388" cy="8572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7" name="Oval 36"/>
          <p:cNvSpPr/>
          <p:nvPr/>
        </p:nvSpPr>
        <p:spPr>
          <a:xfrm>
            <a:off x="2571736" y="4786322"/>
            <a:ext cx="1857388" cy="8572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Ω</a:t>
            </a:r>
            <a:endParaRPr lang="el-GR" dirty="0"/>
          </a:p>
        </p:txBody>
      </p:sp>
      <p:sp>
        <p:nvSpPr>
          <p:cNvPr id="38" name="Oval 37"/>
          <p:cNvSpPr/>
          <p:nvPr/>
        </p:nvSpPr>
        <p:spPr>
          <a:xfrm>
            <a:off x="714348" y="4000504"/>
            <a:ext cx="1857388" cy="8572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9" name="Oval 38"/>
          <p:cNvSpPr/>
          <p:nvPr/>
        </p:nvSpPr>
        <p:spPr>
          <a:xfrm>
            <a:off x="214282" y="2857496"/>
            <a:ext cx="1857388" cy="8572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0" name="Oval 39"/>
          <p:cNvSpPr/>
          <p:nvPr/>
        </p:nvSpPr>
        <p:spPr>
          <a:xfrm>
            <a:off x="6715140" y="1643050"/>
            <a:ext cx="1857388" cy="8572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1" name="Oval 40"/>
          <p:cNvSpPr/>
          <p:nvPr/>
        </p:nvSpPr>
        <p:spPr>
          <a:xfrm>
            <a:off x="5357818" y="857232"/>
            <a:ext cx="1857388" cy="8572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2" name="Oval 41"/>
          <p:cNvSpPr/>
          <p:nvPr/>
        </p:nvSpPr>
        <p:spPr>
          <a:xfrm>
            <a:off x="3357554" y="357166"/>
            <a:ext cx="2214578" cy="10001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3" name="Oval 42"/>
          <p:cNvSpPr/>
          <p:nvPr/>
        </p:nvSpPr>
        <p:spPr>
          <a:xfrm>
            <a:off x="357158" y="1428736"/>
            <a:ext cx="1857388" cy="8572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6" name="Rectangle 45"/>
          <p:cNvSpPr/>
          <p:nvPr/>
        </p:nvSpPr>
        <p:spPr>
          <a:xfrm>
            <a:off x="1285852" y="714356"/>
            <a:ext cx="214314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l-GR" sz="1100" b="1" dirty="0" smtClean="0"/>
              <a:t>            ΕΠΙΣΚΕΨΗ </a:t>
            </a:r>
            <a:r>
              <a:rPr lang="el-GR" sz="1100" b="1" dirty="0" smtClean="0"/>
              <a:t>ΣΕ ΕΛΑΙΩΝΑ </a:t>
            </a:r>
            <a:r>
              <a:rPr lang="el-GR" sz="1100" b="1" dirty="0" smtClean="0"/>
              <a:t>– </a:t>
            </a:r>
          </a:p>
          <a:p>
            <a:pPr lvl="0"/>
            <a:r>
              <a:rPr lang="el-GR" sz="1100" b="1" dirty="0" smtClean="0"/>
              <a:t>   ΜΑΖΕΥΟΥΜΕ </a:t>
            </a:r>
            <a:r>
              <a:rPr lang="el-GR" sz="1100" b="1" dirty="0" smtClean="0"/>
              <a:t>ΕΛΙΕΣ ΚΑΙ ΦΥΛΛΑ</a:t>
            </a:r>
            <a:endParaRPr lang="el-GR" sz="1100" b="1" dirty="0"/>
          </a:p>
        </p:txBody>
      </p:sp>
      <p:sp>
        <p:nvSpPr>
          <p:cNvPr id="47" name="Rectangle 46"/>
          <p:cNvSpPr/>
          <p:nvPr/>
        </p:nvSpPr>
        <p:spPr>
          <a:xfrm>
            <a:off x="3143240" y="500042"/>
            <a:ext cx="257176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l-GR" sz="1100" b="1" dirty="0" smtClean="0"/>
              <a:t>ΤΣΑΚΙΖΟΥΜΕ ΚΑΙ </a:t>
            </a:r>
            <a:r>
              <a:rPr lang="el-GR" sz="1100" b="1" dirty="0" smtClean="0"/>
              <a:t>ΞΕΠΙΚΡΙΖΟΥΜΕ </a:t>
            </a:r>
          </a:p>
          <a:p>
            <a:pPr lvl="0" algn="ctr"/>
            <a:r>
              <a:rPr lang="el-GR" sz="1100" b="1" dirty="0" smtClean="0"/>
              <a:t>ΕΛΙΕΣ</a:t>
            </a:r>
            <a:r>
              <a:rPr lang="el-GR" sz="1100" b="1" dirty="0" smtClean="0"/>
              <a:t>, </a:t>
            </a:r>
            <a:endParaRPr lang="el-GR" sz="1100" b="1" dirty="0" smtClean="0"/>
          </a:p>
          <a:p>
            <a:pPr lvl="0" algn="ctr"/>
            <a:r>
              <a:rPr lang="el-GR" sz="1100" b="1" dirty="0" smtClean="0"/>
              <a:t>ΤΙΣ </a:t>
            </a:r>
            <a:r>
              <a:rPr lang="el-GR" sz="1100" b="1" dirty="0" smtClean="0"/>
              <a:t>ΣΥΝΤΗΡΟΥΜΕ ΣΕ </a:t>
            </a:r>
            <a:endParaRPr lang="el-GR" sz="1100" b="1" dirty="0" smtClean="0"/>
          </a:p>
          <a:p>
            <a:pPr lvl="0" algn="ctr"/>
            <a:r>
              <a:rPr lang="el-GR" sz="1100" b="1" dirty="0" smtClean="0"/>
              <a:t>ΑΛΑΤΙ </a:t>
            </a:r>
            <a:r>
              <a:rPr lang="el-GR" sz="1100" b="1" dirty="0" smtClean="0"/>
              <a:t>ΣΤΗΝ ΤΑΞΗ </a:t>
            </a:r>
            <a:endParaRPr lang="el-GR" sz="1100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5493748" y="1167126"/>
            <a:ext cx="154241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100" b="1" dirty="0" smtClean="0"/>
              <a:t>ΕΠΙΣΚΕΨΗ ΣΕ ΕΛΑΙΩΝΑ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6858016" y="1714488"/>
            <a:ext cx="1633781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100" b="1" dirty="0" smtClean="0"/>
              <a:t>ΒΡΗΚΑΜΕ ΣΤΟ ΧΑΡΤΗ </a:t>
            </a:r>
            <a:endParaRPr lang="el-GR" sz="1100" b="1" dirty="0" smtClean="0"/>
          </a:p>
          <a:p>
            <a:r>
              <a:rPr lang="el-GR" sz="1100" b="1" dirty="0" smtClean="0"/>
              <a:t>ΤΙΣ </a:t>
            </a:r>
            <a:r>
              <a:rPr lang="el-GR" sz="1100" b="1" dirty="0" smtClean="0"/>
              <a:t>ΕΛΑΙΟΠΑΡΑΓΩΓΙΚΕΣ </a:t>
            </a:r>
          </a:p>
          <a:p>
            <a:r>
              <a:rPr lang="el-GR" sz="1100" b="1" dirty="0" smtClean="0"/>
              <a:t>ΠΕΡΙΟΧΕΣ ΣΤΗΝ ΕΛΛΑΔΑ</a:t>
            </a:r>
            <a:endParaRPr lang="el-GR" sz="1100" b="1" dirty="0"/>
          </a:p>
        </p:txBody>
      </p:sp>
      <p:sp>
        <p:nvSpPr>
          <p:cNvPr id="52" name="TextBox 51"/>
          <p:cNvSpPr txBox="1"/>
          <p:nvPr/>
        </p:nvSpPr>
        <p:spPr>
          <a:xfrm>
            <a:off x="428596" y="1738630"/>
            <a:ext cx="17347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100" b="1" dirty="0" smtClean="0"/>
              <a:t>Η ΕΛΙΑ ΣΤΗΝ ΑΡΧΑΙΟΤΗΤΑ</a:t>
            </a:r>
            <a:endParaRPr lang="el-GR" sz="1100" b="1" dirty="0"/>
          </a:p>
        </p:txBody>
      </p:sp>
      <p:sp>
        <p:nvSpPr>
          <p:cNvPr id="53" name="TextBox 52"/>
          <p:cNvSpPr txBox="1"/>
          <p:nvPr/>
        </p:nvSpPr>
        <p:spPr>
          <a:xfrm>
            <a:off x="472738" y="3071810"/>
            <a:ext cx="131318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100" b="1" dirty="0" smtClean="0"/>
              <a:t>ΤΟ ΕΛΑΙΟΤΡΙΒΕΙΟ </a:t>
            </a:r>
            <a:endParaRPr lang="el-GR" sz="1100" b="1" dirty="0" smtClean="0"/>
          </a:p>
          <a:p>
            <a:r>
              <a:rPr lang="el-GR" sz="1100" b="1" dirty="0" smtClean="0"/>
              <a:t>ΣΤΑ </a:t>
            </a:r>
            <a:r>
              <a:rPr lang="el-GR" sz="1100" b="1" dirty="0" smtClean="0"/>
              <a:t>ΠΑΛΙΑ ΧΡΟΝΙΑ</a:t>
            </a:r>
            <a:endParaRPr lang="el-GR" sz="1100" b="1" dirty="0"/>
          </a:p>
        </p:txBody>
      </p:sp>
      <p:sp>
        <p:nvSpPr>
          <p:cNvPr id="54" name="TextBox 53"/>
          <p:cNvSpPr txBox="1"/>
          <p:nvPr/>
        </p:nvSpPr>
        <p:spPr>
          <a:xfrm>
            <a:off x="1071538" y="4214818"/>
            <a:ext cx="116410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1100" b="1" dirty="0" smtClean="0"/>
              <a:t>ΕΛΑΙΟΛΑΔΟ ΚΑΙ </a:t>
            </a:r>
            <a:endParaRPr lang="el-GR" sz="1100" b="1" dirty="0" smtClean="0"/>
          </a:p>
          <a:p>
            <a:pPr algn="ctr"/>
            <a:r>
              <a:rPr lang="el-GR" sz="1100" b="1" dirty="0" smtClean="0"/>
              <a:t> </a:t>
            </a:r>
            <a:r>
              <a:rPr lang="el-GR" sz="1100" b="1" dirty="0" smtClean="0"/>
              <a:t>ΟΜΟΡΦΙΑ</a:t>
            </a:r>
            <a:endParaRPr lang="el-GR" sz="1100" b="1" dirty="0"/>
          </a:p>
        </p:txBody>
      </p:sp>
      <p:sp>
        <p:nvSpPr>
          <p:cNvPr id="55" name="TextBox 54"/>
          <p:cNvSpPr txBox="1"/>
          <p:nvPr/>
        </p:nvSpPr>
        <p:spPr>
          <a:xfrm>
            <a:off x="2786050" y="5072074"/>
            <a:ext cx="14863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100" b="1" dirty="0" smtClean="0"/>
              <a:t>ΕΛΑΙΟΛΑΔΟ ΚΑΙ ΥΓΕΙΑ</a:t>
            </a:r>
            <a:endParaRPr lang="el-GR" sz="1100" b="1" dirty="0"/>
          </a:p>
        </p:txBody>
      </p:sp>
      <p:sp>
        <p:nvSpPr>
          <p:cNvPr id="56" name="TextBox 55"/>
          <p:cNvSpPr txBox="1"/>
          <p:nvPr/>
        </p:nvSpPr>
        <p:spPr>
          <a:xfrm>
            <a:off x="4143372" y="5786454"/>
            <a:ext cx="1042273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1100" b="1" dirty="0" smtClean="0"/>
              <a:t>Η ΕΛΙΑ</a:t>
            </a:r>
            <a:r>
              <a:rPr lang="el-GR" sz="1100" b="1" dirty="0" smtClean="0"/>
              <a:t> ΚΑΙ ΤΟ </a:t>
            </a:r>
          </a:p>
          <a:p>
            <a:pPr algn="ctr"/>
            <a:r>
              <a:rPr lang="el-GR" sz="1100" b="1" dirty="0" smtClean="0"/>
              <a:t>ΛΑΔΙ  </a:t>
            </a:r>
          </a:p>
          <a:p>
            <a:pPr algn="ctr"/>
            <a:r>
              <a:rPr lang="el-GR" sz="1100" b="1" dirty="0" smtClean="0"/>
              <a:t>ΣΤΗΝ </a:t>
            </a:r>
            <a:r>
              <a:rPr lang="el-GR" sz="1100" b="1" dirty="0" smtClean="0"/>
              <a:t>ΤΕΧΝΗ</a:t>
            </a:r>
            <a:endParaRPr lang="el-GR" sz="1100" b="1" dirty="0"/>
          </a:p>
        </p:txBody>
      </p:sp>
      <p:sp>
        <p:nvSpPr>
          <p:cNvPr id="57" name="TextBox 56"/>
          <p:cNvSpPr txBox="1"/>
          <p:nvPr/>
        </p:nvSpPr>
        <p:spPr>
          <a:xfrm>
            <a:off x="5500694" y="5214950"/>
            <a:ext cx="105830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100" b="1" dirty="0" smtClean="0"/>
              <a:t>ΣΥΝΤΑΓΕΣ ΜΕ </a:t>
            </a:r>
            <a:endParaRPr lang="el-GR" sz="1100" b="1" dirty="0" smtClean="0"/>
          </a:p>
          <a:p>
            <a:r>
              <a:rPr lang="el-GR" sz="1100" b="1" dirty="0" smtClean="0"/>
              <a:t>ΕΛΙΕΣ </a:t>
            </a:r>
            <a:r>
              <a:rPr lang="el-GR" sz="1100" b="1" dirty="0" smtClean="0"/>
              <a:t>ΚΑΙ ΛΑΔΙ</a:t>
            </a:r>
            <a:endParaRPr lang="el-GR" sz="1100" b="1" dirty="0"/>
          </a:p>
        </p:txBody>
      </p:sp>
      <p:sp>
        <p:nvSpPr>
          <p:cNvPr id="58" name="TextBox 57"/>
          <p:cNvSpPr txBox="1"/>
          <p:nvPr/>
        </p:nvSpPr>
        <p:spPr>
          <a:xfrm>
            <a:off x="6929454" y="4429132"/>
            <a:ext cx="1055097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100" b="1" dirty="0" smtClean="0"/>
              <a:t>ΦΤΙΑΧΝΟΥΜΕ </a:t>
            </a:r>
            <a:endParaRPr lang="el-GR" sz="1100" b="1" dirty="0" smtClean="0"/>
          </a:p>
          <a:p>
            <a:r>
              <a:rPr lang="el-GR" sz="1100" b="1" dirty="0" smtClean="0"/>
              <a:t>ΑΡΩΜΑΤΙΚΑ </a:t>
            </a:r>
          </a:p>
          <a:p>
            <a:r>
              <a:rPr lang="el-GR" sz="1100" b="1" dirty="0" smtClean="0"/>
              <a:t>ΕΛΑΙΟΛΑΔΑ</a:t>
            </a:r>
            <a:endParaRPr lang="el-GR" sz="1100" b="1" dirty="0"/>
          </a:p>
        </p:txBody>
      </p:sp>
      <p:sp>
        <p:nvSpPr>
          <p:cNvPr id="59" name="TextBox 58"/>
          <p:cNvSpPr txBox="1"/>
          <p:nvPr/>
        </p:nvSpPr>
        <p:spPr>
          <a:xfrm>
            <a:off x="7500958" y="3071810"/>
            <a:ext cx="997389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100" b="1" dirty="0" smtClean="0"/>
              <a:t>ΠΑΡΟΙΜΙΕΣ – </a:t>
            </a:r>
            <a:endParaRPr lang="el-GR" sz="1100" b="1" dirty="0" smtClean="0"/>
          </a:p>
          <a:p>
            <a:r>
              <a:rPr lang="el-GR" sz="1100" b="1" dirty="0" smtClean="0"/>
              <a:t>ΑΙΝΙΓΜΑΤΑ – </a:t>
            </a:r>
          </a:p>
          <a:p>
            <a:r>
              <a:rPr lang="el-GR" sz="1100" b="1" dirty="0" smtClean="0"/>
              <a:t>ΠΟΙΗΜΑΤΑ</a:t>
            </a:r>
            <a:endParaRPr lang="el-GR" sz="1100" b="1" dirty="0"/>
          </a:p>
        </p:txBody>
      </p:sp>
      <p:sp>
        <p:nvSpPr>
          <p:cNvPr id="60" name="Oval 59"/>
          <p:cNvSpPr/>
          <p:nvPr/>
        </p:nvSpPr>
        <p:spPr>
          <a:xfrm>
            <a:off x="7000892" y="5572140"/>
            <a:ext cx="1857388" cy="8572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1" name="Oval 60"/>
          <p:cNvSpPr/>
          <p:nvPr/>
        </p:nvSpPr>
        <p:spPr>
          <a:xfrm>
            <a:off x="7143768" y="214290"/>
            <a:ext cx="1857388" cy="107157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2" name="Oval 61"/>
          <p:cNvSpPr/>
          <p:nvPr/>
        </p:nvSpPr>
        <p:spPr>
          <a:xfrm>
            <a:off x="1500166" y="5857892"/>
            <a:ext cx="1857388" cy="8572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3" name="Oval 62"/>
          <p:cNvSpPr/>
          <p:nvPr/>
        </p:nvSpPr>
        <p:spPr>
          <a:xfrm>
            <a:off x="214282" y="5072074"/>
            <a:ext cx="1857388" cy="8572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4" name="TextBox 63"/>
          <p:cNvSpPr txBox="1"/>
          <p:nvPr/>
        </p:nvSpPr>
        <p:spPr>
          <a:xfrm>
            <a:off x="642910" y="5186290"/>
            <a:ext cx="1015021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1100" b="1" dirty="0" smtClean="0"/>
              <a:t>ΟΛΥΜΠΙΑΚΟΙ </a:t>
            </a:r>
            <a:endParaRPr lang="el-GR" sz="1100" b="1" dirty="0" smtClean="0"/>
          </a:p>
          <a:p>
            <a:pPr algn="ctr"/>
            <a:r>
              <a:rPr lang="el-GR" sz="1100" b="1" dirty="0" smtClean="0"/>
              <a:t>ΑΓΩΝΕΣ</a:t>
            </a:r>
          </a:p>
          <a:p>
            <a:pPr algn="ctr"/>
            <a:r>
              <a:rPr lang="el-GR" sz="1100" b="1" dirty="0" smtClean="0"/>
              <a:t> </a:t>
            </a:r>
            <a:r>
              <a:rPr lang="el-GR" sz="1100" b="1" dirty="0" smtClean="0"/>
              <a:t>ΚΑΙ ΕΛΙΑ </a:t>
            </a:r>
            <a:endParaRPr lang="el-GR" sz="1100" b="1" dirty="0"/>
          </a:p>
        </p:txBody>
      </p:sp>
      <p:sp>
        <p:nvSpPr>
          <p:cNvPr id="65" name="TextBox 64"/>
          <p:cNvSpPr txBox="1"/>
          <p:nvPr/>
        </p:nvSpPr>
        <p:spPr>
          <a:xfrm>
            <a:off x="2000232" y="6072206"/>
            <a:ext cx="90922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100" b="1" dirty="0" smtClean="0"/>
              <a:t>ΚΑΤΑΣΚΕΥΗ </a:t>
            </a:r>
            <a:endParaRPr lang="el-GR" sz="1100" b="1" dirty="0" smtClean="0"/>
          </a:p>
          <a:p>
            <a:r>
              <a:rPr lang="el-GR" sz="1100" b="1" dirty="0" smtClean="0"/>
              <a:t>ΛΕΞΙΚΟΥ</a:t>
            </a:r>
            <a:endParaRPr lang="el-GR" sz="1100" b="1" dirty="0"/>
          </a:p>
        </p:txBody>
      </p:sp>
      <p:sp>
        <p:nvSpPr>
          <p:cNvPr id="66" name="TextBox 65"/>
          <p:cNvSpPr txBox="1"/>
          <p:nvPr/>
        </p:nvSpPr>
        <p:spPr>
          <a:xfrm>
            <a:off x="7429520" y="5786454"/>
            <a:ext cx="111280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1100" b="1" dirty="0" smtClean="0"/>
              <a:t>ΕΛΙΑ </a:t>
            </a:r>
            <a:r>
              <a:rPr lang="el-GR" sz="1100" b="1" dirty="0" smtClean="0"/>
              <a:t>ΚΑΙ</a:t>
            </a:r>
          </a:p>
          <a:p>
            <a:pPr algn="ctr"/>
            <a:r>
              <a:rPr lang="el-GR" sz="1100" b="1" dirty="0" smtClean="0"/>
              <a:t>ΧΡΙΣΤΙΑΝΙΣΜΟΣ</a:t>
            </a:r>
            <a:endParaRPr lang="el-GR" sz="1100" b="1" dirty="0"/>
          </a:p>
        </p:txBody>
      </p:sp>
      <p:sp>
        <p:nvSpPr>
          <p:cNvPr id="67" name="TextBox 66"/>
          <p:cNvSpPr txBox="1"/>
          <p:nvPr/>
        </p:nvSpPr>
        <p:spPr>
          <a:xfrm>
            <a:off x="7358082" y="285728"/>
            <a:ext cx="1350050" cy="93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1100" b="1" dirty="0" smtClean="0"/>
              <a:t>ΣΥΓΚΕΝΤΡΩΝΟΥΜΕ </a:t>
            </a:r>
            <a:endParaRPr lang="el-GR" sz="1100" b="1" dirty="0" smtClean="0"/>
          </a:p>
          <a:p>
            <a:pPr algn="ctr"/>
            <a:r>
              <a:rPr lang="el-GR" sz="1100" b="1" dirty="0" smtClean="0"/>
              <a:t>ΕΙΚΟΝΕΣ </a:t>
            </a:r>
            <a:r>
              <a:rPr lang="el-GR" sz="1100" b="1" dirty="0" smtClean="0"/>
              <a:t>ΚΑΙ </a:t>
            </a:r>
            <a:endParaRPr lang="el-GR" sz="1100" b="1" dirty="0" smtClean="0"/>
          </a:p>
          <a:p>
            <a:pPr algn="ctr"/>
            <a:r>
              <a:rPr lang="el-GR" sz="1100" b="1" dirty="0" smtClean="0"/>
              <a:t>ΑΝΤΙΚΕΙΜΕΝΑ </a:t>
            </a:r>
          </a:p>
          <a:p>
            <a:pPr algn="ctr"/>
            <a:r>
              <a:rPr lang="el-GR" sz="1100" b="1" dirty="0" smtClean="0"/>
              <a:t>ΣΧΕΤΙΚΑ </a:t>
            </a:r>
            <a:r>
              <a:rPr lang="el-GR" sz="1100" b="1" dirty="0" smtClean="0"/>
              <a:t>ΜΕ ΤΗΝ </a:t>
            </a:r>
            <a:endParaRPr lang="el-GR" sz="1100" b="1" dirty="0" smtClean="0"/>
          </a:p>
          <a:p>
            <a:pPr algn="ctr"/>
            <a:r>
              <a:rPr lang="el-GR" sz="1100" b="1" dirty="0" smtClean="0"/>
              <a:t>ΕΛΙΑ </a:t>
            </a:r>
            <a:r>
              <a:rPr lang="el-GR" sz="1100" b="1" dirty="0" smtClean="0"/>
              <a:t>ΚΑΙ ΤΟ ΛΑΔΙ</a:t>
            </a:r>
            <a:endParaRPr lang="el-GR" sz="1100" b="1" dirty="0"/>
          </a:p>
        </p:txBody>
      </p:sp>
      <p:cxnSp>
        <p:nvCxnSpPr>
          <p:cNvPr id="69" name="Straight Arrow Connector 68"/>
          <p:cNvCxnSpPr/>
          <p:nvPr/>
        </p:nvCxnSpPr>
        <p:spPr>
          <a:xfrm flipV="1">
            <a:off x="5643570" y="1285860"/>
            <a:ext cx="1928826" cy="13573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 rot="10800000" flipV="1">
            <a:off x="2143108" y="4071942"/>
            <a:ext cx="1428760" cy="10715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5500694" y="4071942"/>
            <a:ext cx="1857388" cy="14287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125</Words>
  <Application>Microsoft Office PowerPoint</Application>
  <PresentationFormat>On-screen Show (4:3)</PresentationFormat>
  <Paragraphs>50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WWW.KINDYKIDS.GR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Marlen</dc:creator>
  <cp:lastModifiedBy>Marlen</cp:lastModifiedBy>
  <cp:revision>3</cp:revision>
  <dcterms:created xsi:type="dcterms:W3CDTF">2010-10-26T19:39:58Z</dcterms:created>
  <dcterms:modified xsi:type="dcterms:W3CDTF">2010-10-26T19:55:01Z</dcterms:modified>
</cp:coreProperties>
</file>